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audio3.wav" ContentType="audio/wav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419" r:id="rId2"/>
    <p:sldId id="420" r:id="rId3"/>
    <p:sldId id="260" r:id="rId4"/>
    <p:sldId id="350" r:id="rId5"/>
    <p:sldId id="409" r:id="rId6"/>
    <p:sldId id="421" r:id="rId7"/>
    <p:sldId id="422" r:id="rId8"/>
    <p:sldId id="395" r:id="rId9"/>
    <p:sldId id="423" r:id="rId10"/>
    <p:sldId id="424" r:id="rId11"/>
    <p:sldId id="413" r:id="rId12"/>
    <p:sldId id="425" r:id="rId13"/>
    <p:sldId id="415" r:id="rId14"/>
    <p:sldId id="426" r:id="rId15"/>
    <p:sldId id="427" r:id="rId16"/>
    <p:sldId id="403" r:id="rId17"/>
    <p:sldId id="428" r:id="rId18"/>
    <p:sldId id="418" r:id="rId19"/>
    <p:sldId id="429" r:id="rId2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59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5" autoAdjust="0"/>
    <p:restoredTop sz="94660"/>
  </p:normalViewPr>
  <p:slideViewPr>
    <p:cSldViewPr>
      <p:cViewPr varScale="1">
        <p:scale>
          <a:sx n="66" d="100"/>
          <a:sy n="66" d="100"/>
        </p:scale>
        <p:origin x="31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42"/>
    </p:cViewPr>
  </p:sorterViewPr>
  <p:notesViewPr>
    <p:cSldViewPr>
      <p:cViewPr varScale="1">
        <p:scale>
          <a:sx n="70" d="100"/>
          <a:sy n="70" d="100"/>
        </p:scale>
        <p:origin x="-269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4DE18F-D07B-4DD4-BA7A-5ECB79C564EE}" type="datetimeFigureOut">
              <a:rPr lang="en-US"/>
              <a:pPr>
                <a:defRPr/>
              </a:pPr>
              <a:t>26/11/2021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EB14B19-2BF5-402A-A365-B44543B90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19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39425B-DC30-415E-BA9B-685E70F9C1EF}" type="datetimeFigureOut">
              <a:rPr lang="en-US" smtClean="0"/>
              <a:pPr>
                <a:defRPr/>
              </a:pPr>
              <a:t>26/11/2021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75DC10-16C3-4B88-A06A-4272D71CAD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43297"/>
      </p:ext>
    </p:extLst>
  </p:cSld>
  <p:clrMapOvr>
    <a:masterClrMapping/>
  </p:clrMapOvr>
  <p:transition spd="slow">
    <p:fade thruBlk="1"/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485250"/>
      </p:ext>
    </p:extLst>
  </p:cSld>
  <p:clrMapOvr>
    <a:masterClrMapping/>
  </p:clrMapOvr>
  <p:transition spd="slow">
    <p:fade thruBlk="1"/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96294-1B55-4C1E-825F-F630F7AE29D9}" type="datetimeFigureOut">
              <a:rPr lang="en-US"/>
              <a:pPr>
                <a:defRPr/>
              </a:pPr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618EC-8613-476B-84E8-41D0B4C029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08391"/>
      </p:ext>
    </p:extLst>
  </p:cSld>
  <p:clrMapOvr>
    <a:masterClrMapping/>
  </p:clrMapOvr>
  <p:transition spd="slow">
    <p:fade thruBlk="1"/>
    <p:sndAc>
      <p:endSnd/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81CD58-54E6-40C2-A2A4-8CD1063157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9C3CB-6E0D-48A3-B385-E6B0C1DB1801}" type="datetimeFigureOut">
              <a:rPr lang="en-US"/>
              <a:pPr>
                <a:defRPr/>
              </a:pPr>
              <a:t>26/11/2021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E10873-0EF9-4167-99CC-B45D455152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895853-505B-46B1-A695-4E72D59A09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C111E-DBC4-4168-8AAA-AB8E42AE6F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762317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0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016678" y="6273225"/>
            <a:ext cx="11753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Grado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7140644"/>
      </p:ext>
    </p:extLst>
  </p:cSld>
  <p:clrMapOvr>
    <a:masterClrMapping/>
  </p:clrMapOvr>
  <p:transition spd="slow">
    <p:fade thruBlk="1"/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0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1753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Gradoo" panose="02040603050506020204" pitchFamily="18" charset="0"/>
              </a:rPr>
              <a:t>KTUTS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0" y="2827964"/>
            <a:ext cx="13716000" cy="403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35818"/>
      </p:ext>
    </p:extLst>
  </p:cSld>
  <p:clrMapOvr>
    <a:masterClrMapping/>
  </p:clrMapOvr>
  <p:transition spd="slow">
    <p:fade thruBlk="1"/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>
            <a:extLst>
              <a:ext uri="{FF2B5EF4-FFF2-40B4-BE49-F238E27FC236}">
                <a16:creationId xmlns:a16="http://schemas.microsoft.com/office/drawing/2014/main" id="{43513CA5-3C94-495A-AE3A-977CC3AC18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0823" b="12839"/>
          <a:stretch/>
        </p:blipFill>
        <p:spPr>
          <a:xfrm>
            <a:off x="0" y="0"/>
            <a:ext cx="12225867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1005792" y="6273225"/>
            <a:ext cx="11753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Grado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971259860"/>
      </p:ext>
    </p:extLst>
  </p:cSld>
  <p:clrMapOvr>
    <a:masterClrMapping/>
  </p:clrMapOvr>
  <p:transition spd="slow">
    <p:fade thruBlk="1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9"/>
          <p:cNvSpPr>
            <a:spLocks noChangeArrowheads="1"/>
          </p:cNvSpPr>
          <p:nvPr userDrawn="1"/>
        </p:nvSpPr>
        <p:spPr bwMode="auto">
          <a:xfrm>
            <a:off x="381000" y="304800"/>
            <a:ext cx="11430000" cy="630916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127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717287"/>
      </p:ext>
    </p:extLst>
  </p:cSld>
  <p:clrMapOvr>
    <a:masterClrMapping/>
  </p:clrMapOvr>
  <p:transition spd="slow">
    <p:fade thruBlk="1"/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016678" y="6273225"/>
            <a:ext cx="11753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Grado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892121322"/>
      </p:ext>
    </p:extLst>
  </p:cSld>
  <p:clrMapOvr>
    <a:masterClrMapping/>
  </p:clrMapOvr>
  <p:transition spd="slow">
    <p:fade thruBlk="1"/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016678" y="6273225"/>
            <a:ext cx="11753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Grado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589077678"/>
      </p:ext>
    </p:extLst>
  </p:cSld>
  <p:clrMapOvr>
    <a:masterClrMapping/>
  </p:clrMapOvr>
  <p:transition spd="slow">
    <p:fade thruBlk="1"/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4556F-BA8F-43BF-8B2B-82A3F4D36E3D}" type="datetimeFigureOut">
              <a:rPr lang="en-US"/>
              <a:pPr>
                <a:defRPr/>
              </a:pPr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4C5CE-6CC6-459E-B0CF-FCBD4A674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93974"/>
      </p:ext>
    </p:extLst>
  </p:cSld>
  <p:clrMapOvr>
    <a:masterClrMapping/>
  </p:clrMapOvr>
  <p:transition spd="slow">
    <p:fade thruBlk="1"/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992729" y="6266694"/>
            <a:ext cx="117532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Grado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783584075"/>
      </p:ext>
    </p:extLst>
  </p:cSld>
  <p:clrMapOvr>
    <a:masterClrMapping/>
  </p:clrMapOvr>
  <p:transition spd="slow">
    <p:fade thruBlk="1"/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027564" y="6273225"/>
            <a:ext cx="11753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Grado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450082276"/>
      </p:ext>
    </p:extLst>
  </p:cSld>
  <p:clrMapOvr>
    <a:masterClrMapping/>
  </p:clrMapOvr>
  <p:transition spd="slow">
    <p:fade thruBlk="1"/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39425B-DC30-415E-BA9B-685E70F9C1EF}" type="datetimeFigureOut">
              <a:rPr lang="en-US"/>
              <a:pPr>
                <a:defRPr/>
              </a:pPr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75DC10-16C3-4B88-A06A-4272D71CA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4E85F9-207D-4105-9BD2-B2EA66F9667B}"/>
              </a:ext>
            </a:extLst>
          </p:cNvPr>
          <p:cNvSpPr/>
          <p:nvPr userDrawn="1"/>
        </p:nvSpPr>
        <p:spPr>
          <a:xfrm>
            <a:off x="0" y="0"/>
            <a:ext cx="11753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Gradoo" panose="02040603050506020204" pitchFamily="18" charset="0"/>
              </a:rPr>
              <a:t>KTUTS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EF45F0-9830-482A-86CA-56E86DAC1DD1}"/>
              </a:ext>
            </a:extLst>
          </p:cNvPr>
          <p:cNvSpPr/>
          <p:nvPr userDrawn="1"/>
        </p:nvSpPr>
        <p:spPr>
          <a:xfrm>
            <a:off x="11005792" y="6273225"/>
            <a:ext cx="11753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Gradoo" panose="02040603050506020204" pitchFamily="18" charset="0"/>
              </a:rPr>
              <a:t>KTUTS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49" r:id="rId7"/>
    <p:sldLayoutId id="2147483751" r:id="rId8"/>
    <p:sldLayoutId id="2147483752" r:id="rId9"/>
    <p:sldLayoutId id="2147483753" r:id="rId10"/>
    <p:sldLayoutId id="2147483750" r:id="rId11"/>
    <p:sldLayoutId id="2147483761" r:id="rId12"/>
    <p:sldLayoutId id="2147483759" r:id="rId13"/>
  </p:sldLayoutIdLst>
  <p:transition spd="slow">
    <p:fade thruBlk="1"/>
    <p:sndAc>
      <p:endSnd/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emf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465" y="1676399"/>
            <a:ext cx="9296400" cy="36284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0959858">
            <a:off x="3036935" y="2900528"/>
            <a:ext cx="1050288" cy="186204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UTM Cookies" panose="02040603050506020204" pitchFamily="18" charset="0"/>
              </a:rPr>
              <a:t>T</a:t>
            </a:r>
          </a:p>
        </p:txBody>
      </p:sp>
      <p:sp>
        <p:nvSpPr>
          <p:cNvPr id="5" name="Rectangle 4"/>
          <p:cNvSpPr/>
          <p:nvPr/>
        </p:nvSpPr>
        <p:spPr>
          <a:xfrm rot="20959858">
            <a:off x="5040088" y="2748128"/>
            <a:ext cx="1050289" cy="186204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UTM Cookies" panose="02040603050506020204" pitchFamily="18" charset="0"/>
              </a:rPr>
              <a:t>O</a:t>
            </a:r>
          </a:p>
        </p:txBody>
      </p:sp>
      <p:sp>
        <p:nvSpPr>
          <p:cNvPr id="6" name="Rectangle 5"/>
          <p:cNvSpPr/>
          <p:nvPr/>
        </p:nvSpPr>
        <p:spPr>
          <a:xfrm rot="20959858">
            <a:off x="6864881" y="2671929"/>
            <a:ext cx="1058303" cy="186204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UTM Cookies" panose="02040603050506020204" pitchFamily="18" charset="0"/>
              </a:rPr>
              <a:t>Á</a:t>
            </a:r>
          </a:p>
        </p:txBody>
      </p:sp>
      <p:sp>
        <p:nvSpPr>
          <p:cNvPr id="7" name="Rectangle 6"/>
          <p:cNvSpPr/>
          <p:nvPr/>
        </p:nvSpPr>
        <p:spPr>
          <a:xfrm rot="20959858">
            <a:off x="8875730" y="2559593"/>
            <a:ext cx="1079142" cy="186204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UTM Cookies" panose="02040603050506020204" pitchFamily="18" charset="0"/>
              </a:rPr>
              <a:t>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3296411"/>
            <a:ext cx="4743309" cy="47433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0" y="1371600"/>
            <a:ext cx="3817150" cy="238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22291"/>
      </p:ext>
    </p:extLst>
  </p:cSld>
  <p:clrMapOvr>
    <a:masterClrMapping/>
  </p:clrMapOvr>
  <p:transition spd="slow">
    <p:fade thruBlk="1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59259E-6 L -0.3349 -0.1935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45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bea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4676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214" y="5028729"/>
            <a:ext cx="1579878" cy="1732178"/>
          </a:xfrm>
          <a:prstGeom prst="rect">
            <a:avLst/>
          </a:prstGeom>
          <a:noFill/>
          <a:ln>
            <a:noFill/>
          </a:ln>
          <a:effectLst>
            <a:reflection blurRad="6350" stA="50000" endA="275" endPos="40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redbea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52800"/>
            <a:ext cx="747596" cy="62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4215703" y="1197822"/>
            <a:ext cx="437703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896784" y="3646950"/>
            <a:ext cx="437703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1935223" y="829362"/>
            <a:ext cx="927593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768031" y="3290519"/>
            <a:ext cx="927593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8275943"/>
      </p:ext>
    </p:extLst>
  </p:cSld>
  <p:clrMapOvr>
    <a:masterClrMapping/>
  </p:clrMapOvr>
  <p:transition spd="slow">
    <p:fade thruBlk="1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74 (0515) Level Up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74 (0515) Level Up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4" descr="资源 3@4x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12192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012" y="3231044"/>
            <a:ext cx="1514522" cy="1660521"/>
          </a:xfrm>
          <a:prstGeom prst="rect">
            <a:avLst/>
          </a:prstGeom>
          <a:noFill/>
          <a:ln>
            <a:noFill/>
          </a:ln>
          <a:effectLst>
            <a:reflection blurRad="6350" stA="50000" endA="275" endPos="40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组合 2">
            <a:extLst>
              <a:ext uri="{FF2B5EF4-FFF2-40B4-BE49-F238E27FC236}">
                <a16:creationId xmlns:a16="http://schemas.microsoft.com/office/drawing/2014/main" id="{7A5E6FB2-B567-410C-8D64-C92607F13BA7}"/>
              </a:ext>
            </a:extLst>
          </p:cNvPr>
          <p:cNvGrpSpPr/>
          <p:nvPr/>
        </p:nvGrpSpPr>
        <p:grpSpPr>
          <a:xfrm>
            <a:off x="1396345" y="312561"/>
            <a:ext cx="8861523" cy="980651"/>
            <a:chOff x="1254803" y="1501448"/>
            <a:chExt cx="10082234" cy="2489152"/>
          </a:xfrm>
        </p:grpSpPr>
        <p:sp>
          <p:nvSpPr>
            <p:cNvPr id="27" name="Rectangle 4">
              <a:extLst>
                <a:ext uri="{FF2B5EF4-FFF2-40B4-BE49-F238E27FC236}">
                  <a16:creationId xmlns:a16="http://schemas.microsoft.com/office/drawing/2014/main" id="{D5878870-9980-4AF7-B837-B007DF145BEE}"/>
                </a:ext>
              </a:extLst>
            </p:cNvPr>
            <p:cNvSpPr/>
            <p:nvPr/>
          </p:nvSpPr>
          <p:spPr>
            <a:xfrm>
              <a:off x="1254803" y="1501448"/>
              <a:ext cx="10082234" cy="24891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4">
              <a:extLst>
                <a:ext uri="{FF2B5EF4-FFF2-40B4-BE49-F238E27FC236}">
                  <a16:creationId xmlns:a16="http://schemas.microsoft.com/office/drawing/2014/main" id="{67BC0A8A-216B-4BE2-A88F-145FE2DCFDCD}"/>
                </a:ext>
              </a:extLst>
            </p:cNvPr>
            <p:cNvSpPr/>
            <p:nvPr/>
          </p:nvSpPr>
          <p:spPr>
            <a:xfrm>
              <a:off x="1440342" y="1607242"/>
              <a:ext cx="9723515" cy="2275542"/>
            </a:xfrm>
            <a:prstGeom prst="roundRect">
              <a:avLst>
                <a:gd name="adj" fmla="val 50000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1559419" y="410270"/>
            <a:ext cx="82298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a.  </a:t>
            </a:r>
            <a:r>
              <a:rPr lang="en-US" sz="36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36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 descr="Icon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237" y="-63863"/>
            <a:ext cx="1605252" cy="160525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008726" y="1618703"/>
            <a:ext cx="3448142" cy="1305345"/>
            <a:chOff x="457200" y="1427188"/>
            <a:chExt cx="3448142" cy="130534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920A015-3A8E-48E6-840A-DD939FDB92EE}"/>
                </a:ext>
              </a:extLst>
            </p:cNvPr>
            <p:cNvGrpSpPr/>
            <p:nvPr/>
          </p:nvGrpSpPr>
          <p:grpSpPr>
            <a:xfrm>
              <a:off x="457200" y="1427188"/>
              <a:ext cx="3448142" cy="1305345"/>
              <a:chOff x="2747723" y="1240497"/>
              <a:chExt cx="2762403" cy="490425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8F9B16A9-8769-4612-BB3C-6EE4B76837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398" t="29122" r="8575" b="28787"/>
              <a:stretch/>
            </p:blipFill>
            <p:spPr>
              <a:xfrm>
                <a:off x="2747723" y="1240497"/>
                <a:ext cx="2762403" cy="490425"/>
              </a:xfrm>
              <a:prstGeom prst="rect">
                <a:avLst/>
              </a:prstGeom>
            </p:spPr>
          </p:pic>
          <p:sp>
            <p:nvSpPr>
              <p:cNvPr id="31" name="Text Box 25">
                <a:extLst>
                  <a:ext uri="{FF2B5EF4-FFF2-40B4-BE49-F238E27FC236}">
                    <a16:creationId xmlns:a16="http://schemas.microsoft.com/office/drawing/2014/main" id="{4F58C07D-369F-43AC-8BB1-6D420B819C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03465" y="1291311"/>
                <a:ext cx="2464390" cy="173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 dirty="0"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" name="Text Box 3"/>
            <p:cNvSpPr txBox="1">
              <a:spLocks noChangeArrowheads="1"/>
            </p:cNvSpPr>
            <p:nvPr/>
          </p:nvSpPr>
          <p:spPr bwMode="auto">
            <a:xfrm>
              <a:off x="457200" y="1710056"/>
              <a:ext cx="3148032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134 x 4 x 5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827105" y="2708426"/>
            <a:ext cx="3448142" cy="1305345"/>
            <a:chOff x="457200" y="1427188"/>
            <a:chExt cx="3448142" cy="130534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920A015-3A8E-48E6-840A-DD939FDB92EE}"/>
                </a:ext>
              </a:extLst>
            </p:cNvPr>
            <p:cNvGrpSpPr/>
            <p:nvPr/>
          </p:nvGrpSpPr>
          <p:grpSpPr>
            <a:xfrm>
              <a:off x="457200" y="1427188"/>
              <a:ext cx="3448142" cy="1305345"/>
              <a:chOff x="2747723" y="1240497"/>
              <a:chExt cx="2762403" cy="490425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8F9B16A9-8769-4612-BB3C-6EE4B76837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398" t="29122" r="8575" b="28787"/>
              <a:stretch/>
            </p:blipFill>
            <p:spPr>
              <a:xfrm>
                <a:off x="2747723" y="1240497"/>
                <a:ext cx="2762403" cy="490425"/>
              </a:xfrm>
              <a:prstGeom prst="rect">
                <a:avLst/>
              </a:prstGeom>
            </p:spPr>
          </p:pic>
          <p:sp>
            <p:nvSpPr>
              <p:cNvPr id="36" name="Text Box 25">
                <a:extLst>
                  <a:ext uri="{FF2B5EF4-FFF2-40B4-BE49-F238E27FC236}">
                    <a16:creationId xmlns:a16="http://schemas.microsoft.com/office/drawing/2014/main" id="{4F58C07D-369F-43AC-8BB1-6D420B819C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03465" y="1291311"/>
                <a:ext cx="2464390" cy="173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 dirty="0"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4" name="Text Box 3"/>
            <p:cNvSpPr txBox="1">
              <a:spLocks noChangeArrowheads="1"/>
            </p:cNvSpPr>
            <p:nvPr/>
          </p:nvSpPr>
          <p:spPr bwMode="auto">
            <a:xfrm>
              <a:off x="457200" y="1710056"/>
              <a:ext cx="3148032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x 36 x 2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862939" y="4723691"/>
            <a:ext cx="4517276" cy="1305345"/>
            <a:chOff x="457200" y="1427188"/>
            <a:chExt cx="3448142" cy="1305345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920A015-3A8E-48E6-840A-DD939FDB92EE}"/>
                </a:ext>
              </a:extLst>
            </p:cNvPr>
            <p:cNvGrpSpPr/>
            <p:nvPr/>
          </p:nvGrpSpPr>
          <p:grpSpPr>
            <a:xfrm>
              <a:off x="457200" y="1427188"/>
              <a:ext cx="3448142" cy="1305345"/>
              <a:chOff x="2747723" y="1240497"/>
              <a:chExt cx="2762403" cy="490425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8F9B16A9-8769-4612-BB3C-6EE4B76837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398" t="29122" r="8575" b="28787"/>
              <a:stretch/>
            </p:blipFill>
            <p:spPr>
              <a:xfrm>
                <a:off x="2747723" y="1240497"/>
                <a:ext cx="2762403" cy="490425"/>
              </a:xfrm>
              <a:prstGeom prst="rect">
                <a:avLst/>
              </a:prstGeom>
            </p:spPr>
          </p:pic>
          <p:sp>
            <p:nvSpPr>
              <p:cNvPr id="41" name="Text Box 25">
                <a:extLst>
                  <a:ext uri="{FF2B5EF4-FFF2-40B4-BE49-F238E27FC236}">
                    <a16:creationId xmlns:a16="http://schemas.microsoft.com/office/drawing/2014/main" id="{4F58C07D-369F-43AC-8BB1-6D420B819C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03465" y="1291311"/>
                <a:ext cx="2464390" cy="173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 dirty="0"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9" name="Text Box 3"/>
            <p:cNvSpPr txBox="1">
              <a:spLocks noChangeArrowheads="1"/>
            </p:cNvSpPr>
            <p:nvPr/>
          </p:nvSpPr>
          <p:spPr bwMode="auto">
            <a:xfrm>
              <a:off x="457200" y="1710056"/>
              <a:ext cx="3148032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42 x 2 x 7 x 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5567266"/>
      </p:ext>
    </p:extLst>
  </p:cSld>
  <p:clrMapOvr>
    <a:masterClrMapping/>
  </p:clrMapOvr>
  <p:transition spd="slow">
    <p:fade thruBlk="1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445699" y="384313"/>
            <a:ext cx="526676" cy="707886"/>
          </a:xfrm>
          <a:prstGeom prst="ellipse">
            <a:avLst/>
          </a:prstGeom>
          <a:solidFill>
            <a:schemeClr val="accent1">
              <a:lumMod val="40000"/>
              <a:lumOff val="60000"/>
              <a:alpha val="47000"/>
            </a:schemeClr>
          </a:solidFill>
          <a:ln w="412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733801" y="384313"/>
            <a:ext cx="324175" cy="707886"/>
          </a:xfrm>
          <a:prstGeom prst="ellipse">
            <a:avLst/>
          </a:prstGeom>
          <a:solidFill>
            <a:schemeClr val="accent1">
              <a:lumMod val="40000"/>
              <a:lumOff val="60000"/>
              <a:alpha val="47000"/>
            </a:schemeClr>
          </a:solidFill>
          <a:ln w="412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353924" y="312899"/>
            <a:ext cx="46334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134 x 4 x 5</a:t>
            </a:r>
          </a:p>
        </p:txBody>
      </p:sp>
      <p:sp>
        <p:nvSpPr>
          <p:cNvPr id="5" name="AutoShape 30"/>
          <p:cNvSpPr>
            <a:spLocks noChangeArrowheads="1"/>
          </p:cNvSpPr>
          <p:nvPr/>
        </p:nvSpPr>
        <p:spPr bwMode="auto">
          <a:xfrm rot="1859385">
            <a:off x="9611769" y="-421247"/>
            <a:ext cx="89872" cy="276049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209725" y="358914"/>
            <a:ext cx="4953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134 x (4 x 5)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159162" y="920431"/>
            <a:ext cx="46334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134 x    20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886200" y="1572928"/>
            <a:ext cx="46334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2 680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880013" y="2265247"/>
            <a:ext cx="33427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x 36 x 2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3852891" y="2290647"/>
            <a:ext cx="513075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(5 x 2) x 36</a:t>
            </a:r>
          </a:p>
          <a:p>
            <a:pPr algn="ctr">
              <a:spcBef>
                <a:spcPct val="50000"/>
              </a:spcBef>
              <a:buFontTx/>
              <a:buNone/>
            </a:pPr>
            <a:b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4885836" y="2965611"/>
            <a:ext cx="5943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10   x 36</a:t>
            </a:r>
            <a:endParaRPr lang="vi-VN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4876801" y="3610063"/>
            <a:ext cx="489696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 360</a:t>
            </a:r>
            <a:endParaRPr lang="vi-VN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983499" y="4317949"/>
            <a:ext cx="34142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x 2 x 7 x 5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258639" y="4317949"/>
            <a:ext cx="41719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(42 x 7) x (2 x 5)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600731" y="4954879"/>
            <a:ext cx="48577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294   x    10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4201736" y="5540514"/>
            <a:ext cx="47898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2 940</a:t>
            </a:r>
          </a:p>
        </p:txBody>
      </p:sp>
      <p:sp>
        <p:nvSpPr>
          <p:cNvPr id="17" name="Oval 16"/>
          <p:cNvSpPr/>
          <p:nvPr/>
        </p:nvSpPr>
        <p:spPr>
          <a:xfrm>
            <a:off x="4243422" y="2290490"/>
            <a:ext cx="391005" cy="707886"/>
          </a:xfrm>
          <a:prstGeom prst="ellipse">
            <a:avLst/>
          </a:prstGeom>
          <a:solidFill>
            <a:schemeClr val="accent1">
              <a:lumMod val="40000"/>
              <a:lumOff val="60000"/>
              <a:alpha val="47000"/>
            </a:schemeClr>
          </a:solidFill>
          <a:ln w="412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461534" y="2265247"/>
            <a:ext cx="391720" cy="707886"/>
          </a:xfrm>
          <a:prstGeom prst="ellipse">
            <a:avLst/>
          </a:prstGeom>
          <a:solidFill>
            <a:schemeClr val="accent1">
              <a:lumMod val="40000"/>
              <a:lumOff val="60000"/>
              <a:alpha val="47000"/>
            </a:schemeClr>
          </a:solidFill>
          <a:ln w="412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776873" y="4320050"/>
            <a:ext cx="391005" cy="707886"/>
          </a:xfrm>
          <a:prstGeom prst="ellipse">
            <a:avLst/>
          </a:prstGeom>
          <a:solidFill>
            <a:schemeClr val="accent1">
              <a:lumMod val="40000"/>
              <a:lumOff val="60000"/>
              <a:alpha val="47000"/>
            </a:schemeClr>
          </a:solidFill>
          <a:ln w="412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245389" y="4318965"/>
            <a:ext cx="391720" cy="707886"/>
          </a:xfrm>
          <a:prstGeom prst="ellipse">
            <a:avLst/>
          </a:prstGeom>
          <a:solidFill>
            <a:schemeClr val="accent1">
              <a:lumMod val="40000"/>
              <a:lumOff val="60000"/>
              <a:alpha val="47000"/>
            </a:schemeClr>
          </a:solidFill>
          <a:ln w="412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13698"/>
      </p:ext>
    </p:extLst>
  </p:cSld>
  <p:clrMapOvr>
    <a:masterClrMapping/>
  </p:clrMapOvr>
  <p:transition spd="slow">
    <p:fade thruBlk="1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6" grpId="0"/>
      <p:bldP spid="7" grpId="0"/>
      <p:bldP spid="8" grpId="0"/>
      <p:bldP spid="14" grpId="0"/>
      <p:bldP spid="15" grpId="0"/>
      <p:bldP spid="16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4" descr="资源 3@4x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886200"/>
            <a:ext cx="12344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868" y="3326677"/>
            <a:ext cx="1514522" cy="1660521"/>
          </a:xfrm>
          <a:prstGeom prst="rect">
            <a:avLst/>
          </a:prstGeom>
          <a:noFill/>
          <a:ln>
            <a:noFill/>
          </a:ln>
          <a:effectLst>
            <a:reflection blurRad="6350" stA="50000" endA="275" endPos="40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组合 2">
            <a:extLst>
              <a:ext uri="{FF2B5EF4-FFF2-40B4-BE49-F238E27FC236}">
                <a16:creationId xmlns:a16="http://schemas.microsoft.com/office/drawing/2014/main" id="{7A5E6FB2-B567-410C-8D64-C92607F13BA7}"/>
              </a:ext>
            </a:extLst>
          </p:cNvPr>
          <p:cNvGrpSpPr/>
          <p:nvPr/>
        </p:nvGrpSpPr>
        <p:grpSpPr>
          <a:xfrm>
            <a:off x="2667001" y="312561"/>
            <a:ext cx="7590867" cy="980651"/>
            <a:chOff x="1254803" y="1501448"/>
            <a:chExt cx="10082234" cy="2489152"/>
          </a:xfrm>
        </p:grpSpPr>
        <p:sp>
          <p:nvSpPr>
            <p:cNvPr id="27" name="Rectangle 4">
              <a:extLst>
                <a:ext uri="{FF2B5EF4-FFF2-40B4-BE49-F238E27FC236}">
                  <a16:creationId xmlns:a16="http://schemas.microsoft.com/office/drawing/2014/main" id="{D5878870-9980-4AF7-B837-B007DF145BEE}"/>
                </a:ext>
              </a:extLst>
            </p:cNvPr>
            <p:cNvSpPr/>
            <p:nvPr/>
          </p:nvSpPr>
          <p:spPr>
            <a:xfrm>
              <a:off x="1254803" y="1501448"/>
              <a:ext cx="10082234" cy="24891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4">
              <a:extLst>
                <a:ext uri="{FF2B5EF4-FFF2-40B4-BE49-F238E27FC236}">
                  <a16:creationId xmlns:a16="http://schemas.microsoft.com/office/drawing/2014/main" id="{67BC0A8A-216B-4BE2-A88F-145FE2DCFDCD}"/>
                </a:ext>
              </a:extLst>
            </p:cNvPr>
            <p:cNvSpPr/>
            <p:nvPr/>
          </p:nvSpPr>
          <p:spPr>
            <a:xfrm>
              <a:off x="1440342" y="1607242"/>
              <a:ext cx="9723515" cy="2275542"/>
            </a:xfrm>
            <a:prstGeom prst="roundRect">
              <a:avLst>
                <a:gd name="adj" fmla="val 50000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3040596" y="410270"/>
            <a:ext cx="52674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b.  </a:t>
            </a:r>
            <a:r>
              <a:rPr lang="en-US" sz="36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0" name="Picture 29" descr="Icon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038" y="-222052"/>
            <a:ext cx="1605252" cy="160525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654899" y="2053721"/>
            <a:ext cx="6068474" cy="1305345"/>
            <a:chOff x="457200" y="1427188"/>
            <a:chExt cx="3448142" cy="130534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920A015-3A8E-48E6-840A-DD939FDB92EE}"/>
                </a:ext>
              </a:extLst>
            </p:cNvPr>
            <p:cNvGrpSpPr/>
            <p:nvPr/>
          </p:nvGrpSpPr>
          <p:grpSpPr>
            <a:xfrm>
              <a:off x="457200" y="1427188"/>
              <a:ext cx="3448142" cy="1305345"/>
              <a:chOff x="2747723" y="1240497"/>
              <a:chExt cx="2762403" cy="490425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8F9B16A9-8769-4612-BB3C-6EE4B76837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398" t="29122" r="8575" b="28787"/>
              <a:stretch/>
            </p:blipFill>
            <p:spPr>
              <a:xfrm>
                <a:off x="2747723" y="1240497"/>
                <a:ext cx="2762403" cy="490425"/>
              </a:xfrm>
              <a:prstGeom prst="rect">
                <a:avLst/>
              </a:prstGeom>
            </p:spPr>
          </p:pic>
          <p:sp>
            <p:nvSpPr>
              <p:cNvPr id="31" name="Text Box 25">
                <a:extLst>
                  <a:ext uri="{FF2B5EF4-FFF2-40B4-BE49-F238E27FC236}">
                    <a16:creationId xmlns:a16="http://schemas.microsoft.com/office/drawing/2014/main" id="{4F58C07D-369F-43AC-8BB1-6D420B819C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03465" y="1291311"/>
                <a:ext cx="2464390" cy="173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 dirty="0"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" name="Text Box 3"/>
            <p:cNvSpPr txBox="1">
              <a:spLocks noChangeArrowheads="1"/>
            </p:cNvSpPr>
            <p:nvPr/>
          </p:nvSpPr>
          <p:spPr bwMode="auto">
            <a:xfrm>
              <a:off x="457200" y="1710056"/>
              <a:ext cx="3148032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4400" b="1" dirty="0">
                  <a:solidFill>
                    <a:srgbClr val="0000FF"/>
                  </a:solidFill>
                </a:rPr>
                <a:t>137 x 3 + 137 x 97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336413" y="3934889"/>
            <a:ext cx="6252040" cy="1305345"/>
            <a:chOff x="457200" y="1427188"/>
            <a:chExt cx="3448142" cy="1305345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920A015-3A8E-48E6-840A-DD939FDB92EE}"/>
                </a:ext>
              </a:extLst>
            </p:cNvPr>
            <p:cNvGrpSpPr/>
            <p:nvPr/>
          </p:nvGrpSpPr>
          <p:grpSpPr>
            <a:xfrm>
              <a:off x="457200" y="1427188"/>
              <a:ext cx="3448142" cy="1305345"/>
              <a:chOff x="2747723" y="1240497"/>
              <a:chExt cx="2762403" cy="490425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8F9B16A9-8769-4612-BB3C-6EE4B76837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398" t="29122" r="8575" b="28787"/>
              <a:stretch/>
            </p:blipFill>
            <p:spPr>
              <a:xfrm>
                <a:off x="2747723" y="1240497"/>
                <a:ext cx="2762403" cy="490425"/>
              </a:xfrm>
              <a:prstGeom prst="rect">
                <a:avLst/>
              </a:prstGeom>
            </p:spPr>
          </p:pic>
          <p:sp>
            <p:nvSpPr>
              <p:cNvPr id="41" name="Text Box 25">
                <a:extLst>
                  <a:ext uri="{FF2B5EF4-FFF2-40B4-BE49-F238E27FC236}">
                    <a16:creationId xmlns:a16="http://schemas.microsoft.com/office/drawing/2014/main" id="{4F58C07D-369F-43AC-8BB1-6D420B819C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03465" y="1291311"/>
                <a:ext cx="2464390" cy="173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 dirty="0"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9" name="Text Box 3"/>
            <p:cNvSpPr txBox="1">
              <a:spLocks noChangeArrowheads="1"/>
            </p:cNvSpPr>
            <p:nvPr/>
          </p:nvSpPr>
          <p:spPr bwMode="auto">
            <a:xfrm>
              <a:off x="457200" y="1710056"/>
              <a:ext cx="3148032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4400" b="1" dirty="0">
                  <a:solidFill>
                    <a:srgbClr val="0000FF"/>
                  </a:solidFill>
                </a:rPr>
                <a:t>428 x 12 – 428 x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4791349"/>
      </p:ext>
    </p:extLst>
  </p:cSld>
  <p:clrMapOvr>
    <a:masterClrMapping/>
  </p:clrMapOvr>
  <p:transition spd="slow">
    <p:fade thruBlk="1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07054"/>
            <a:ext cx="5822744" cy="3952118"/>
          </a:xfrm>
          <a:prstGeom prst="rect">
            <a:avLst/>
          </a:prstGeom>
        </p:spPr>
      </p:pic>
      <p:pic>
        <p:nvPicPr>
          <p:cNvPr id="3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948" y="4473421"/>
            <a:ext cx="1869711" cy="2049950"/>
          </a:xfrm>
          <a:prstGeom prst="rect">
            <a:avLst/>
          </a:prstGeom>
          <a:noFill/>
          <a:ln>
            <a:noFill/>
          </a:ln>
          <a:effectLst>
            <a:reflection blurRad="6350" stA="50000" endA="275" endPos="40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2491838" y="808913"/>
            <a:ext cx="190499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885607" y="2114772"/>
            <a:ext cx="484221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 x 2 + 145 x 98  =</a:t>
            </a:r>
            <a:endParaRPr lang="en-US" altLang="en-US" sz="40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6727825" y="2127538"/>
            <a:ext cx="10795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943349" y="821679"/>
            <a:ext cx="552699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 x 2 + 145 x 98 = </a:t>
            </a:r>
            <a:r>
              <a:rPr lang="en-US" altLang="en-US" sz="4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7400474" y="2121313"/>
            <a:ext cx="10795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8054609" y="2121313"/>
            <a:ext cx="2286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+ 98)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6096000" y="2989214"/>
            <a:ext cx="490869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145  x     100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  14 500</a:t>
            </a:r>
          </a:p>
        </p:txBody>
      </p:sp>
      <p:sp>
        <p:nvSpPr>
          <p:cNvPr id="11" name="Oval 10"/>
          <p:cNvSpPr/>
          <p:nvPr/>
        </p:nvSpPr>
        <p:spPr>
          <a:xfrm>
            <a:off x="4280040" y="2081782"/>
            <a:ext cx="864953" cy="747417"/>
          </a:xfrm>
          <a:prstGeom prst="ellipse">
            <a:avLst/>
          </a:prstGeom>
          <a:solidFill>
            <a:schemeClr val="accent1">
              <a:lumMod val="40000"/>
              <a:lumOff val="60000"/>
              <a:alpha val="47000"/>
            </a:schemeClr>
          </a:solidFill>
          <a:ln w="412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44654" y="2123932"/>
            <a:ext cx="1055746" cy="707886"/>
          </a:xfrm>
          <a:prstGeom prst="ellipse">
            <a:avLst/>
          </a:prstGeom>
          <a:solidFill>
            <a:schemeClr val="accent1">
              <a:lumMod val="40000"/>
              <a:lumOff val="60000"/>
              <a:alpha val="47000"/>
            </a:schemeClr>
          </a:solidFill>
          <a:ln w="412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26183" y="2081782"/>
            <a:ext cx="689674" cy="747417"/>
          </a:xfrm>
          <a:prstGeom prst="ellipse">
            <a:avLst/>
          </a:prstGeom>
          <a:solidFill>
            <a:schemeClr val="accent1">
              <a:lumMod val="40000"/>
              <a:lumOff val="60000"/>
              <a:alpha val="47000"/>
            </a:schemeClr>
          </a:solidFill>
          <a:ln w="412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390797" y="2123932"/>
            <a:ext cx="552552" cy="707886"/>
          </a:xfrm>
          <a:prstGeom prst="ellipse">
            <a:avLst/>
          </a:prstGeom>
          <a:solidFill>
            <a:schemeClr val="accent1">
              <a:lumMod val="40000"/>
              <a:lumOff val="60000"/>
              <a:alpha val="47000"/>
            </a:schemeClr>
          </a:solidFill>
          <a:ln w="412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24000" y="3581400"/>
            <a:ext cx="43140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183184083"/>
      </p:ext>
    </p:extLst>
  </p:cSld>
  <p:clrMapOvr>
    <a:masterClrMapping/>
  </p:clrMapOvr>
  <p:transition spd="slow">
    <p:fade thruBlk="1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16643 L 1.11111E-6 3.33333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7" grpId="0"/>
      <p:bldP spid="8" grpId="0"/>
      <p:bldP spid="9" grpId="0"/>
      <p:bldP spid="10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bea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490" y="597144"/>
            <a:ext cx="738931" cy="61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164855"/>
            <a:ext cx="2253858" cy="2471128"/>
          </a:xfrm>
          <a:prstGeom prst="rect">
            <a:avLst/>
          </a:prstGeom>
          <a:noFill/>
          <a:ln>
            <a:noFill/>
          </a:ln>
          <a:effectLst>
            <a:reflection blurRad="6350" stA="50000" endA="275" endPos="40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redbea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76600"/>
            <a:ext cx="738931" cy="61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971800" y="511314"/>
            <a:ext cx="54299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 x 12 + 94 x 88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36116" y="1184794"/>
            <a:ext cx="58585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94 x (12 + 88)</a:t>
            </a:r>
            <a:endParaRPr lang="en-US" alt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236116" y="1796792"/>
            <a:ext cx="42867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94 x    100   </a:t>
            </a:r>
            <a:endParaRPr lang="en-US" alt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236116" y="2505693"/>
            <a:ext cx="42867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9 400   </a:t>
            </a:r>
            <a:endParaRPr lang="en-US" alt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3094178" y="3202908"/>
            <a:ext cx="54220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537 x 39 – 537 x 19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236115" y="3926964"/>
            <a:ext cx="463916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537 x (39 – 19) 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214070" y="4692533"/>
            <a:ext cx="568297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537 x   20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236115" y="5420350"/>
            <a:ext cx="568297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10 740</a:t>
            </a:r>
          </a:p>
        </p:txBody>
      </p:sp>
    </p:spTree>
    <p:extLst>
      <p:ext uri="{BB962C8B-B14F-4D97-AF65-F5344CB8AC3E}">
        <p14:creationId xmlns:p14="http://schemas.microsoft.com/office/powerpoint/2010/main" val="2752101230"/>
      </p:ext>
    </p:extLst>
  </p:cSld>
  <p:clrMapOvr>
    <a:masterClrMapping/>
  </p:clrMapOvr>
  <p:transition spd="slow">
    <p:fade thruBlk="1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74 (0515) Level Up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74 (0515) Level Up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73" y="-1752600"/>
            <a:ext cx="11066546" cy="7629578"/>
          </a:xfrm>
          <a:prstGeom prst="rect">
            <a:avLst/>
          </a:prstGeom>
        </p:spPr>
      </p:pic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2590800" y="1905000"/>
            <a:ext cx="6629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180m,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2667000" y="863600"/>
            <a:ext cx="190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lang="en-US" altLang="en-US" sz="2000" b="1">
              <a:latin typeface="Times New Roman" panose="02020603050405020304" pitchFamily="18" charset="0"/>
            </a:endParaRPr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auto">
          <a:xfrm>
            <a:off x="7010400" y="3048000"/>
            <a:ext cx="2209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auto">
          <a:xfrm flipV="1">
            <a:off x="3352800" y="3048000"/>
            <a:ext cx="3276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9"/>
          <p:cNvSpPr>
            <a:spLocks noChangeShapeType="1"/>
          </p:cNvSpPr>
          <p:nvPr/>
        </p:nvSpPr>
        <p:spPr bwMode="auto">
          <a:xfrm>
            <a:off x="7924800" y="3581400"/>
            <a:ext cx="1219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053" y="3415553"/>
            <a:ext cx="2625893" cy="304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7924800" y="3657600"/>
            <a:ext cx="1219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26">
            <a:extLst>
              <a:ext uri="{FF2B5EF4-FFF2-40B4-BE49-F238E27FC236}">
                <a16:creationId xmlns:a16="http://schemas.microsoft.com/office/drawing/2014/main" id="{D3A28D8F-DE4D-41EC-A3F2-3AB712C9C73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3581400"/>
            <a:ext cx="3962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1246"/>
      </p:ext>
    </p:extLst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  <p:bldP spid="19" grpId="0" animBg="1" autoUpdateAnimBg="0"/>
      <p:bldP spid="20" grpId="0" animBg="1" autoUpdateAnimBg="0"/>
      <p:bldP spid="21" grpId="0" animBg="1" autoUpdateAnimBg="0"/>
      <p:bldP spid="30" grpId="0" animBg="1"/>
      <p:bldP spid="12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24">
            <a:extLst>
              <a:ext uri="{FF2B5EF4-FFF2-40B4-BE49-F238E27FC236}">
                <a16:creationId xmlns:a16="http://schemas.microsoft.com/office/drawing/2014/main" id="{AF1FE71D-0DF6-409D-89EE-A949F33B2B3F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1143000"/>
            <a:ext cx="1371600" cy="119063"/>
            <a:chOff x="2155" y="2387"/>
            <a:chExt cx="1723" cy="90"/>
          </a:xfrm>
        </p:grpSpPr>
        <p:sp>
          <p:nvSpPr>
            <p:cNvPr id="32" name="Line 25">
              <a:extLst>
                <a:ext uri="{FF2B5EF4-FFF2-40B4-BE49-F238E27FC236}">
                  <a16:creationId xmlns:a16="http://schemas.microsoft.com/office/drawing/2014/main" id="{E5F66CEB-9721-4828-A992-6821ACF2BA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5" y="2432"/>
              <a:ext cx="1723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6">
              <a:extLst>
                <a:ext uri="{FF2B5EF4-FFF2-40B4-BE49-F238E27FC236}">
                  <a16:creationId xmlns:a16="http://schemas.microsoft.com/office/drawing/2014/main" id="{2AF67EC5-BAAC-4B0E-A853-6E73A29B19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5" y="2387"/>
              <a:ext cx="0" cy="9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7">
              <a:extLst>
                <a:ext uri="{FF2B5EF4-FFF2-40B4-BE49-F238E27FC236}">
                  <a16:creationId xmlns:a16="http://schemas.microsoft.com/office/drawing/2014/main" id="{EF5EA72D-2711-464E-BC93-517467B35E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2387"/>
              <a:ext cx="0" cy="9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图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077" y="4310554"/>
            <a:ext cx="1785202" cy="1957294"/>
          </a:xfrm>
          <a:prstGeom prst="rect">
            <a:avLst/>
          </a:prstGeom>
          <a:noFill/>
          <a:ln>
            <a:noFill/>
          </a:ln>
          <a:effectLst>
            <a:reflection blurRad="6350" stA="50000" endA="275" endPos="40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2315707" y="897055"/>
            <a:ext cx="25871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alt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029200" y="1143000"/>
            <a:ext cx="2735262" cy="119062"/>
            <a:chOff x="2155" y="2111"/>
            <a:chExt cx="1723" cy="90"/>
          </a:xfrm>
        </p:grpSpPr>
        <p:sp>
          <p:nvSpPr>
            <p:cNvPr id="5" name="Line 15"/>
            <p:cNvSpPr>
              <a:spLocks noChangeShapeType="1"/>
            </p:cNvSpPr>
            <p:nvPr/>
          </p:nvSpPr>
          <p:spPr bwMode="auto">
            <a:xfrm>
              <a:off x="2155" y="2156"/>
              <a:ext cx="1723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6"/>
            <p:cNvSpPr>
              <a:spLocks noChangeShapeType="1"/>
            </p:cNvSpPr>
            <p:nvPr/>
          </p:nvSpPr>
          <p:spPr bwMode="auto">
            <a:xfrm>
              <a:off x="2155" y="2111"/>
              <a:ext cx="0" cy="9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7"/>
            <p:cNvSpPr>
              <a:spLocks noChangeShapeType="1"/>
            </p:cNvSpPr>
            <p:nvPr/>
          </p:nvSpPr>
          <p:spPr bwMode="auto">
            <a:xfrm>
              <a:off x="3878" y="2111"/>
              <a:ext cx="0" cy="9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AutoShape 18"/>
          <p:cNvSpPr>
            <a:spLocks/>
          </p:cNvSpPr>
          <p:nvPr/>
        </p:nvSpPr>
        <p:spPr bwMode="auto">
          <a:xfrm rot="16200000">
            <a:off x="6276181" y="-256381"/>
            <a:ext cx="241300" cy="2735263"/>
          </a:xfrm>
          <a:prstGeom prst="rightBrace">
            <a:avLst>
              <a:gd name="adj1" fmla="val 78719"/>
              <a:gd name="adj2" fmla="val 50000"/>
            </a:avLst>
          </a:prstGeom>
          <a:noFill/>
          <a:ln w="9525">
            <a:solidFill>
              <a:srgbClr val="00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2037695" y="1380753"/>
            <a:ext cx="29750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alt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24"/>
          <p:cNvGrpSpPr>
            <a:grpSpLocks/>
          </p:cNvGrpSpPr>
          <p:nvPr/>
        </p:nvGrpSpPr>
        <p:grpSpPr bwMode="auto">
          <a:xfrm>
            <a:off x="5029200" y="1143000"/>
            <a:ext cx="1371600" cy="119063"/>
            <a:chOff x="2155" y="2387"/>
            <a:chExt cx="1723" cy="90"/>
          </a:xfrm>
        </p:grpSpPr>
        <p:sp>
          <p:nvSpPr>
            <p:cNvPr id="11" name="Line 25"/>
            <p:cNvSpPr>
              <a:spLocks noChangeShapeType="1"/>
            </p:cNvSpPr>
            <p:nvPr/>
          </p:nvSpPr>
          <p:spPr bwMode="auto">
            <a:xfrm>
              <a:off x="2155" y="2432"/>
              <a:ext cx="1723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6"/>
            <p:cNvSpPr>
              <a:spLocks noChangeShapeType="1"/>
            </p:cNvSpPr>
            <p:nvPr/>
          </p:nvSpPr>
          <p:spPr bwMode="auto">
            <a:xfrm>
              <a:off x="2155" y="2387"/>
              <a:ext cx="0" cy="9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27"/>
            <p:cNvSpPr>
              <a:spLocks noChangeShapeType="1"/>
            </p:cNvSpPr>
            <p:nvPr/>
          </p:nvSpPr>
          <p:spPr bwMode="auto">
            <a:xfrm>
              <a:off x="3878" y="2387"/>
              <a:ext cx="0" cy="9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AutoShape 28"/>
          <p:cNvSpPr>
            <a:spLocks/>
          </p:cNvSpPr>
          <p:nvPr/>
        </p:nvSpPr>
        <p:spPr bwMode="auto">
          <a:xfrm rot="5400000" flipV="1">
            <a:off x="5595144" y="1110457"/>
            <a:ext cx="239713" cy="1371600"/>
          </a:xfrm>
          <a:prstGeom prst="rightBrace">
            <a:avLst>
              <a:gd name="adj1" fmla="val 39735"/>
              <a:gd name="adj2" fmla="val 50000"/>
            </a:avLst>
          </a:prstGeom>
          <a:noFill/>
          <a:ln w="9525">
            <a:solidFill>
              <a:srgbClr val="00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5410200" y="1828800"/>
            <a:ext cx="720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ahoma" panose="020B0604030504040204" pitchFamily="34" charset="0"/>
              </a:rPr>
              <a:t>?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m</a:t>
            </a: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1007874" y="2158426"/>
            <a:ext cx="52028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Chu vi      : ? m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982474" y="493561"/>
            <a:ext cx="2118078" cy="667153"/>
            <a:chOff x="2667631" y="-291061"/>
            <a:chExt cx="2118078" cy="667153"/>
          </a:xfrm>
        </p:grpSpPr>
        <p:pic>
          <p:nvPicPr>
            <p:cNvPr id="18" name="图片 3">
              <a:extLst>
                <a:ext uri="{FF2B5EF4-FFF2-40B4-BE49-F238E27FC236}">
                  <a16:creationId xmlns:a16="http://schemas.microsoft.com/office/drawing/2014/main" id="{45A45C0E-7889-4C30-B72D-E82EE8189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847" y="-291061"/>
              <a:ext cx="2113862" cy="667153"/>
            </a:xfrm>
            <a:prstGeom prst="rect">
              <a:avLst/>
            </a:prstGeom>
          </p:spPr>
        </p:pic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2667631" y="-237030"/>
              <a:ext cx="164227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 b="1" dirty="0" err="1">
                  <a:solidFill>
                    <a:srgbClr val="0000CC"/>
                  </a:solidFill>
                  <a:latin typeface="Tahoma" panose="020B0604030504040204" pitchFamily="34" charset="0"/>
                </a:rPr>
                <a:t>Tóm</a:t>
              </a:r>
              <a:r>
                <a:rPr lang="en-US" altLang="en-US" sz="2400" b="1" dirty="0">
                  <a:solidFill>
                    <a:srgbClr val="0000CC"/>
                  </a:solidFill>
                  <a:latin typeface="Tahoma" panose="020B060403050404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latin typeface="Tahoma" panose="020B0604030504040204" pitchFamily="34" charset="0"/>
                </a:rPr>
                <a:t>tắt</a:t>
              </a:r>
              <a:endParaRPr lang="en-US" altLang="en-US" sz="2400" b="1" dirty="0">
                <a:solidFill>
                  <a:srgbClr val="0000CC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962401" y="2874331"/>
            <a:ext cx="2118078" cy="667153"/>
            <a:chOff x="2667631" y="-291061"/>
            <a:chExt cx="2118078" cy="667153"/>
          </a:xfrm>
        </p:grpSpPr>
        <p:pic>
          <p:nvPicPr>
            <p:cNvPr id="21" name="图片 3">
              <a:extLst>
                <a:ext uri="{FF2B5EF4-FFF2-40B4-BE49-F238E27FC236}">
                  <a16:creationId xmlns:a16="http://schemas.microsoft.com/office/drawing/2014/main" id="{45A45C0E-7889-4C30-B72D-E82EE8189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847" y="-291061"/>
              <a:ext cx="2113862" cy="667153"/>
            </a:xfrm>
            <a:prstGeom prst="rect">
              <a:avLst/>
            </a:prstGeom>
          </p:spPr>
        </p:pic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2667631" y="-237030"/>
              <a:ext cx="164227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 b="1" dirty="0" err="1">
                  <a:solidFill>
                    <a:srgbClr val="0000CC"/>
                  </a:solidFill>
                  <a:latin typeface="Tahoma" panose="020B0604030504040204" pitchFamily="34" charset="0"/>
                </a:rPr>
                <a:t>Bài</a:t>
              </a:r>
              <a:r>
                <a:rPr lang="en-US" altLang="en-US" sz="2400" b="1" dirty="0">
                  <a:solidFill>
                    <a:srgbClr val="0000CC"/>
                  </a:solidFill>
                  <a:latin typeface="Tahoma" panose="020B060403050404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00CC"/>
                  </a:solidFill>
                  <a:latin typeface="Tahoma" panose="020B0604030504040204" pitchFamily="34" charset="0"/>
                </a:rPr>
                <a:t>giải</a:t>
              </a:r>
              <a:endParaRPr lang="en-US" altLang="en-US" sz="2400" b="1" dirty="0">
                <a:solidFill>
                  <a:srgbClr val="0000CC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5969827" y="635269"/>
            <a:ext cx="13887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180m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144654" y="2123932"/>
            <a:ext cx="3341430" cy="707886"/>
          </a:xfrm>
          <a:prstGeom prst="ellipse">
            <a:avLst/>
          </a:prstGeom>
          <a:solidFill>
            <a:schemeClr val="accent1">
              <a:lumMod val="40000"/>
              <a:lumOff val="60000"/>
              <a:alpha val="47000"/>
            </a:schemeClr>
          </a:solidFill>
          <a:ln w="412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2037694" y="3555441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1929020" y="4054053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: 2 = 90 (m)</a:t>
            </a: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1626251" y="4495800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2386109" y="5105400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(180 + 90) x 2 = 540 (m)</a:t>
            </a: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2240808" y="5663625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540m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15506076"/>
      </p:ext>
    </p:extLst>
  </p:cSld>
  <p:clrMapOvr>
    <a:masterClrMapping/>
  </p:clrMapOvr>
  <p:transition spd="slow">
    <p:fade thruBlk="1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 0.0747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/>
      <p:bldP spid="14" grpId="0" animBg="1"/>
      <p:bldP spid="15" grpId="0"/>
      <p:bldP spid="15" grpId="1"/>
      <p:bldP spid="16" grpId="0"/>
      <p:bldP spid="23" grpId="0"/>
      <p:bldP spid="24" grpId="0" animBg="1"/>
      <p:bldP spid="24" grpId="1" animBg="1"/>
      <p:bldP spid="25" grpId="0"/>
      <p:bldP spid="26" grpId="0"/>
      <p:bldP spid="27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-1066800"/>
            <a:ext cx="9601200" cy="6850650"/>
          </a:xfrm>
          <a:prstGeom prst="rect">
            <a:avLst/>
          </a:prstGeom>
        </p:spPr>
      </p:pic>
      <p:pic>
        <p:nvPicPr>
          <p:cNvPr id="11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657600"/>
            <a:ext cx="2476762" cy="2715520"/>
          </a:xfrm>
          <a:prstGeom prst="rect">
            <a:avLst/>
          </a:prstGeom>
          <a:noFill/>
          <a:ln>
            <a:noFill/>
          </a:ln>
          <a:effectLst>
            <a:reflection blurRad="6350" stA="50000" endA="275" endPos="40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304800"/>
            <a:ext cx="2128985" cy="327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279317" y="2457271"/>
            <a:ext cx="307167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7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VN Ai Cap Nang" panose="02040803050506020204" pitchFamily="18" charset="0"/>
              </a:rPr>
              <a:t>Dặn</a:t>
            </a:r>
            <a:r>
              <a:rPr lang="en-US" sz="7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VN Ai Cap Nang" panose="02040803050506020204" pitchFamily="18" charset="0"/>
              </a:rPr>
              <a:t> </a:t>
            </a:r>
            <a:r>
              <a:rPr lang="en-US" sz="7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VN Ai Cap Nang" panose="02040803050506020204" pitchFamily="18" charset="0"/>
              </a:rPr>
              <a:t>dò</a:t>
            </a:r>
            <a:endParaRPr lang="en-US" sz="72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VN Ai Cap Nang" panose="020408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816932"/>
      </p:ext>
    </p:extLst>
  </p:cSld>
  <p:clrMapOvr>
    <a:masterClrMapping/>
  </p:clrMapOvr>
  <p:transition spd="slow">
    <p:fade thruBlk="1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"/>
            <a:ext cx="9144000" cy="51648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814" y="1846729"/>
            <a:ext cx="388018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6203" y="1786305"/>
            <a:ext cx="4685898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7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VN Banh Mi" pitchFamily="2" charset="0"/>
              </a:rPr>
              <a:t>Chúc</a:t>
            </a:r>
            <a:r>
              <a:rPr lang="en-US" sz="7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VN Banh Mi" pitchFamily="2" charset="0"/>
              </a:rPr>
              <a:t> </a:t>
            </a:r>
            <a:r>
              <a:rPr lang="en-US" sz="7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VN Banh Mi" pitchFamily="2" charset="0"/>
              </a:rPr>
              <a:t>các</a:t>
            </a:r>
            <a:r>
              <a:rPr lang="en-US" sz="7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VN Banh Mi" pitchFamily="2" charset="0"/>
              </a:rPr>
              <a:t> </a:t>
            </a:r>
            <a:r>
              <a:rPr lang="en-US" sz="7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VN Banh Mi" pitchFamily="2" charset="0"/>
              </a:rPr>
              <a:t>em</a:t>
            </a:r>
            <a:endParaRPr lang="en-US" sz="72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VN Banh Mi" pitchFamily="2" charset="0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7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VN Banh Mi" pitchFamily="2" charset="0"/>
              </a:rPr>
              <a:t>học</a:t>
            </a:r>
            <a:r>
              <a:rPr lang="en-US" sz="7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VN Banh Mi" pitchFamily="2" charset="0"/>
              </a:rPr>
              <a:t> </a:t>
            </a:r>
            <a:r>
              <a:rPr lang="en-US" sz="7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VN Banh Mi" pitchFamily="2" charset="0"/>
              </a:rPr>
              <a:t>tốt</a:t>
            </a:r>
            <a:endParaRPr lang="en-US" sz="72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VN Banh M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645181"/>
      </p:ext>
    </p:extLst>
  </p:cSld>
  <p:clrMapOvr>
    <a:masterClrMapping/>
  </p:clrMapOvr>
  <p:transition spd="slow">
    <p:fade thruBlk="1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"/>
            <a:ext cx="9144000" cy="51648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365" y="1752600"/>
            <a:ext cx="388018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28836" y="2134640"/>
            <a:ext cx="4505529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7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VN Banh Mi" pitchFamily="2" charset="0"/>
              </a:rPr>
              <a:t>KHỞI ĐỘNG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6" y="457200"/>
            <a:ext cx="1999661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74165"/>
      </p:ext>
    </p:extLst>
  </p:cSld>
  <p:clrMapOvr>
    <a:masterClrMapping/>
  </p:clrMapOvr>
  <p:transition spd="slow">
    <p:fade thruBlk="1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152400"/>
            <a:ext cx="13106400" cy="701040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 flipH="1">
            <a:off x="7117139" y="1447800"/>
            <a:ext cx="1828800" cy="1371600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8" descr="doraelooki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607" y="3904971"/>
            <a:ext cx="1445784" cy="209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doraelookin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894" y="3716989"/>
            <a:ext cx="1303338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doraelookin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567" y="4114800"/>
            <a:ext cx="11430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doraelookin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623" y="2895600"/>
            <a:ext cx="25209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Callout 12"/>
          <p:cNvSpPr/>
          <p:nvPr/>
        </p:nvSpPr>
        <p:spPr>
          <a:xfrm flipH="1">
            <a:off x="2316539" y="228600"/>
            <a:ext cx="6248400" cy="3276600"/>
          </a:xfrm>
          <a:prstGeom prst="wedgeEllipseCallout">
            <a:avLst>
              <a:gd name="adj1" fmla="val -34453"/>
              <a:gd name="adj2" fmla="val 61947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dirty="0" err="1">
                <a:solidFill>
                  <a:schemeClr val="tx1"/>
                </a:solidFill>
                <a:latin typeface="UTM Duepuntozero" panose="02040603050506020204" pitchFamily="18" charset="0"/>
              </a:rPr>
              <a:t>Mình</a:t>
            </a:r>
            <a:r>
              <a:rPr lang="en-US" sz="5500" dirty="0">
                <a:solidFill>
                  <a:schemeClr val="tx1"/>
                </a:solidFill>
                <a:latin typeface="UTM Duepuntozero" panose="02040603050506020204" pitchFamily="18" charset="0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UTM Duepuntozero" panose="02040603050506020204" pitchFamily="18" charset="0"/>
              </a:rPr>
              <a:t>đã</a:t>
            </a:r>
            <a:r>
              <a:rPr lang="en-US" sz="5500" dirty="0">
                <a:solidFill>
                  <a:schemeClr val="tx1"/>
                </a:solidFill>
                <a:latin typeface="UTM Duepuntozero" panose="02040603050506020204" pitchFamily="18" charset="0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UTM Duepuntozero" panose="02040603050506020204" pitchFamily="18" charset="0"/>
              </a:rPr>
              <a:t>bị</a:t>
            </a:r>
            <a:r>
              <a:rPr lang="en-US" sz="5500" dirty="0">
                <a:solidFill>
                  <a:schemeClr val="tx1"/>
                </a:solidFill>
                <a:latin typeface="UTM Duepuntozero" panose="02040603050506020204" pitchFamily="18" charset="0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UTM Duepuntozero" panose="02040603050506020204" pitchFamily="18" charset="0"/>
              </a:rPr>
              <a:t>mất</a:t>
            </a:r>
            <a:r>
              <a:rPr lang="en-US" sz="5500" dirty="0">
                <a:solidFill>
                  <a:schemeClr val="tx1"/>
                </a:solidFill>
                <a:latin typeface="UTM Duepuntozero" panose="02040603050506020204" pitchFamily="18" charset="0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UTM Duepuntozero" panose="02040603050506020204" pitchFamily="18" charset="0"/>
              </a:rPr>
              <a:t>những</a:t>
            </a:r>
            <a:r>
              <a:rPr lang="en-US" sz="5500" dirty="0">
                <a:solidFill>
                  <a:schemeClr val="tx1"/>
                </a:solidFill>
                <a:latin typeface="UTM Duepuntozero" panose="02040603050506020204" pitchFamily="18" charset="0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UTM Duepuntozero" panose="02040603050506020204" pitchFamily="18" charset="0"/>
              </a:rPr>
              <a:t>chiếc</a:t>
            </a:r>
            <a:r>
              <a:rPr lang="en-US" sz="5500" dirty="0">
                <a:solidFill>
                  <a:schemeClr val="tx1"/>
                </a:solidFill>
                <a:latin typeface="UTM Duepuntozero" panose="02040603050506020204" pitchFamily="18" charset="0"/>
              </a:rPr>
              <a:t> bánh </a:t>
            </a:r>
            <a:r>
              <a:rPr lang="en-US" sz="5500" dirty="0" err="1">
                <a:solidFill>
                  <a:schemeClr val="tx1"/>
                </a:solidFill>
                <a:latin typeface="UTM Duepuntozero" panose="02040603050506020204" pitchFamily="18" charset="0"/>
              </a:rPr>
              <a:t>đậu</a:t>
            </a:r>
            <a:r>
              <a:rPr lang="en-US" sz="5500" dirty="0">
                <a:solidFill>
                  <a:schemeClr val="tx1"/>
                </a:solidFill>
                <a:latin typeface="UTM Duepuntozero" panose="02040603050506020204" pitchFamily="18" charset="0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UTM Duepuntozero" panose="02040603050506020204" pitchFamily="18" charset="0"/>
              </a:rPr>
              <a:t>đỏ</a:t>
            </a:r>
            <a:r>
              <a:rPr lang="en-US" sz="5500" dirty="0">
                <a:solidFill>
                  <a:schemeClr val="tx1"/>
                </a:solidFill>
                <a:latin typeface="UTM Duepuntozero" panose="02040603050506020204" pitchFamily="18" charset="0"/>
              </a:rPr>
              <a:t>…</a:t>
            </a:r>
          </a:p>
        </p:txBody>
      </p:sp>
      <p:pic>
        <p:nvPicPr>
          <p:cNvPr id="14" name="Picture 13" descr="redbea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340" y="1600200"/>
            <a:ext cx="1084263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doraelooki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670" y="2758055"/>
            <a:ext cx="2772806" cy="402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doraelooking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109" y="4916582"/>
            <a:ext cx="75247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Callout 16"/>
          <p:cNvSpPr/>
          <p:nvPr/>
        </p:nvSpPr>
        <p:spPr>
          <a:xfrm flipH="1">
            <a:off x="2286000" y="228600"/>
            <a:ext cx="6248400" cy="3276600"/>
          </a:xfrm>
          <a:prstGeom prst="wedgeEllipseCallout">
            <a:avLst>
              <a:gd name="adj1" fmla="val -35467"/>
              <a:gd name="adj2" fmla="val 62224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dirty="0" err="1">
                <a:solidFill>
                  <a:schemeClr val="tx1"/>
                </a:solidFill>
                <a:latin typeface="UTM Duepuntozero" panose="02040603050506020204" pitchFamily="18" charset="0"/>
              </a:rPr>
              <a:t>Hãy</a:t>
            </a:r>
            <a:r>
              <a:rPr lang="en-US" sz="5500" dirty="0">
                <a:solidFill>
                  <a:schemeClr val="tx1"/>
                </a:solidFill>
                <a:latin typeface="UTM Duepuntozero" panose="02040603050506020204" pitchFamily="18" charset="0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UTM Duepuntozero" panose="02040603050506020204" pitchFamily="18" charset="0"/>
              </a:rPr>
              <a:t>giúp</a:t>
            </a:r>
            <a:r>
              <a:rPr lang="en-US" sz="5500" dirty="0">
                <a:solidFill>
                  <a:schemeClr val="tx1"/>
                </a:solidFill>
                <a:latin typeface="UTM Duepuntozero" panose="02040603050506020204" pitchFamily="18" charset="0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UTM Duepuntozero" panose="02040603050506020204" pitchFamily="18" charset="0"/>
              </a:rPr>
              <a:t>mình</a:t>
            </a:r>
            <a:r>
              <a:rPr lang="en-US" sz="5500" dirty="0">
                <a:solidFill>
                  <a:schemeClr val="tx1"/>
                </a:solidFill>
                <a:latin typeface="UTM Duepuntozero" panose="02040603050506020204" pitchFamily="18" charset="0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UTM Duepuntozero" panose="02040603050506020204" pitchFamily="18" charset="0"/>
              </a:rPr>
              <a:t>tìm</a:t>
            </a:r>
            <a:r>
              <a:rPr lang="en-US" sz="5500" dirty="0">
                <a:solidFill>
                  <a:schemeClr val="tx1"/>
                </a:solidFill>
                <a:latin typeface="UTM Duepuntozero" panose="02040603050506020204" pitchFamily="18" charset="0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UTM Duepuntozero" panose="02040603050506020204" pitchFamily="18" charset="0"/>
              </a:rPr>
              <a:t>những</a:t>
            </a:r>
            <a:r>
              <a:rPr lang="en-US" sz="5500" dirty="0">
                <a:solidFill>
                  <a:schemeClr val="tx1"/>
                </a:solidFill>
                <a:latin typeface="UTM Duepuntozero" panose="02040603050506020204" pitchFamily="18" charset="0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UTM Duepuntozero" panose="02040603050506020204" pitchFamily="18" charset="0"/>
              </a:rPr>
              <a:t>cái</a:t>
            </a:r>
            <a:r>
              <a:rPr lang="en-US" sz="5500" dirty="0">
                <a:solidFill>
                  <a:schemeClr val="tx1"/>
                </a:solidFill>
                <a:latin typeface="UTM Duepuntozero" panose="02040603050506020204" pitchFamily="18" charset="0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UTM Duepuntozero" panose="02040603050506020204" pitchFamily="18" charset="0"/>
              </a:rPr>
              <a:t>bánh</a:t>
            </a:r>
            <a:r>
              <a:rPr lang="en-US" sz="5500" dirty="0">
                <a:solidFill>
                  <a:schemeClr val="tx1"/>
                </a:solidFill>
                <a:latin typeface="UTM Duepuntozero" panose="02040603050506020204" pitchFamily="18" charset="0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UTM Duepuntozero" panose="02040603050506020204" pitchFamily="18" charset="0"/>
              </a:rPr>
              <a:t>đó</a:t>
            </a:r>
            <a:r>
              <a:rPr lang="en-US" sz="5500" dirty="0">
                <a:solidFill>
                  <a:schemeClr val="tx1"/>
                </a:solidFill>
                <a:latin typeface="UTM Duepuntozero" panose="02040603050506020204" pitchFamily="18" charset="0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UTM Duepuntozero" panose="02040603050506020204" pitchFamily="18" charset="0"/>
              </a:rPr>
              <a:t>nhé</a:t>
            </a:r>
            <a:r>
              <a:rPr lang="en-US" sz="5500" dirty="0">
                <a:solidFill>
                  <a:schemeClr val="tx1"/>
                </a:solidFill>
                <a:latin typeface="UTM Duepuntozero" panose="02040603050506020204" pitchFamily="18" charset="0"/>
              </a:rPr>
              <a:t>!</a:t>
            </a:r>
          </a:p>
        </p:txBody>
      </p:sp>
      <p:pic>
        <p:nvPicPr>
          <p:cNvPr id="18" name="Picture 17" descr="doraelooking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680" y="4246468"/>
            <a:ext cx="77152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0.05833 -3.7037E-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raemong.av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0.14166 -2.22222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16281E-7 L -0.10833 -4.16281E-7 " pathEditMode="relative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0.025 -3.33333E-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000"/>
                            </p:stCondLst>
                            <p:childTnLst>
                              <p:par>
                                <p:cTn id="70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5" y="-1733600"/>
            <a:ext cx="9601200" cy="6850650"/>
          </a:xfrm>
          <a:prstGeom prst="rect">
            <a:avLst/>
          </a:prstGeom>
        </p:spPr>
      </p:pic>
      <p:pic>
        <p:nvPicPr>
          <p:cNvPr id="11" name="图片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828" y="3581400"/>
            <a:ext cx="2476762" cy="2715520"/>
          </a:xfrm>
          <a:prstGeom prst="rect">
            <a:avLst/>
          </a:prstGeom>
          <a:noFill/>
          <a:ln>
            <a:noFill/>
          </a:ln>
          <a:effectLst>
            <a:reflection blurRad="6350" stA="50000" endA="275" endPos="40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96591" y="2156320"/>
            <a:ext cx="479810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a x (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b+c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)=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923039" y="2244804"/>
            <a:ext cx="66717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+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88212"/>
            <a:ext cx="974560" cy="149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6392501" y="2154333"/>
            <a:ext cx="166744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axb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667920" y="2153478"/>
            <a:ext cx="16541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axc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pic>
        <p:nvPicPr>
          <p:cNvPr id="4100" name="Picture 4" descr="Chó Bát Cái Mâm Màu - Miễn Phí vector hình ảnh trên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303" y="4168865"/>
            <a:ext cx="1479160" cy="107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redbean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405" y="2311015"/>
            <a:ext cx="990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redbean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956" y="2297568"/>
            <a:ext cx="990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74 (0515) Level Up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111E-6 L 0.01892 1.11111E-6 C 0.02743 1.11111E-6 0.03732 0.07778 0.03732 0.1412 L 0.03732 0.28264 " pathEditMode="relative" rAng="0" ptsTypes="AAAA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14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74 (0515) Level Up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22222E-6 L -0.07725 -2.22222E-6 C -0.11197 -2.22222E-6 -0.15434 0.07408 -0.15434 0.13449 L -0.15434 0.26945 " pathEditMode="relative" rAng="0" ptsTypes="AAAA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6" y="13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74 (0515) Level Up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5" y="-1733600"/>
            <a:ext cx="9601200" cy="6850650"/>
          </a:xfrm>
          <a:prstGeom prst="rect">
            <a:avLst/>
          </a:prstGeom>
        </p:spPr>
      </p:pic>
      <p:pic>
        <p:nvPicPr>
          <p:cNvPr id="11" name="图片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828" y="3581400"/>
            <a:ext cx="2476762" cy="2715520"/>
          </a:xfrm>
          <a:prstGeom prst="rect">
            <a:avLst/>
          </a:prstGeom>
          <a:noFill/>
          <a:ln>
            <a:noFill/>
          </a:ln>
          <a:effectLst>
            <a:reflection blurRad="6350" stA="50000" endA="275" endPos="40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91782" y="2156320"/>
            <a:ext cx="480772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a x (b-c)=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918230" y="2244804"/>
            <a:ext cx="67678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-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88212"/>
            <a:ext cx="974560" cy="149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6392501" y="2154333"/>
            <a:ext cx="166744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axb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667920" y="2153478"/>
            <a:ext cx="16541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axc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pic>
        <p:nvPicPr>
          <p:cNvPr id="4100" name="Picture 4" descr="Chó Bát Cái Mâm Màu - Miễn Phí vector hình ảnh trên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303" y="4168865"/>
            <a:ext cx="1479160" cy="107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redbean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405" y="2311015"/>
            <a:ext cx="990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redbean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956" y="2297568"/>
            <a:ext cx="990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039056"/>
      </p:ext>
    </p:extLst>
  </p:cSld>
  <p:clrMapOvr>
    <a:masterClrMapping/>
  </p:clrMapOvr>
  <p:transition spd="slow">
    <p:fade thruBlk="1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74 (0515) Level Up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111E-6 L 0.01892 1.11111E-6 C 0.02743 1.11111E-6 0.03732 0.07778 0.03732 0.1412 L 0.03732 0.28264 " pathEditMode="relative" rAng="0" ptsTypes="AAAA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14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74 (0515) Level Up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22222E-6 L -0.07725 -2.22222E-6 C -0.11197 -2.22222E-6 -0.15434 0.07408 -0.15434 0.13449 L -0.15434 0.26945 " pathEditMode="relative" rAng="0" ptsTypes="AAAA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6" y="13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74 (0515) Level Up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"/>
            <a:ext cx="9144000" cy="51648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814" y="1846729"/>
            <a:ext cx="388018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25126" y="1750874"/>
            <a:ext cx="44406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Cảm</a:t>
            </a:r>
            <a:r>
              <a:rPr lang="en-US" sz="54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540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ơn</a:t>
            </a:r>
            <a:r>
              <a:rPr lang="en-US" sz="54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</a:p>
          <a:p>
            <a:pPr algn="ctr"/>
            <a:r>
              <a:rPr lang="en-US" sz="540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các</a:t>
            </a:r>
            <a:r>
              <a:rPr lang="en-US" sz="54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540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bạn</a:t>
            </a:r>
            <a:r>
              <a:rPr lang="en-US" sz="54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540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nhé</a:t>
            </a:r>
            <a:r>
              <a:rPr lang="en-US" sz="54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6" y="457200"/>
            <a:ext cx="1999661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52323"/>
      </p:ext>
    </p:extLst>
  </p:cSld>
  <p:clrMapOvr>
    <a:masterClrMapping/>
  </p:clrMapOvr>
  <p:transition spd="slow">
    <p:fade thruBlk="1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63" y="181763"/>
            <a:ext cx="9677400" cy="66931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02592" y="3200400"/>
            <a:ext cx="63854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96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VN Banh Mi" pitchFamily="2" charset="0"/>
              </a:rPr>
              <a:t>Luyện</a:t>
            </a:r>
            <a:r>
              <a:rPr lang="en-US" sz="9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VN Banh Mi" pitchFamily="2" charset="0"/>
              </a:rPr>
              <a:t> </a:t>
            </a:r>
            <a:r>
              <a:rPr lang="en-US" sz="96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VN Banh Mi" pitchFamily="2" charset="0"/>
              </a:rPr>
              <a:t>tập</a:t>
            </a:r>
            <a:endParaRPr lang="en-US" sz="96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VN Banh Mi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63719" y="2157233"/>
            <a:ext cx="32632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9600" b="1" dirty="0" err="1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UVN Banh Mi" pitchFamily="2" charset="0"/>
              </a:rPr>
              <a:t>Toán</a:t>
            </a:r>
            <a:endParaRPr lang="en-US" sz="9600" b="1" dirty="0">
              <a:ln w="0"/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  <a:latin typeface="UVN Banh Mi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46" y="3023005"/>
            <a:ext cx="4743309" cy="474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7151"/>
      </p:ext>
    </p:extLst>
  </p:cSld>
  <p:clrMapOvr>
    <a:masterClrMapping/>
  </p:clrMapOvr>
  <p:transition spd="slow">
    <p:fade thruBlk="1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4" descr="资源 3@4x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0"/>
            <a:ext cx="9144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">
            <a:extLst>
              <a:ext uri="{FF2B5EF4-FFF2-40B4-BE49-F238E27FC236}">
                <a16:creationId xmlns:a16="http://schemas.microsoft.com/office/drawing/2014/main" id="{43513CA5-3C94-495A-AE3A-977CC3AC18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823" b="12839"/>
          <a:stretch/>
        </p:blipFill>
        <p:spPr>
          <a:xfrm>
            <a:off x="2409703" y="303361"/>
            <a:ext cx="9347200" cy="6858000"/>
          </a:xfrm>
          <a:prstGeom prst="rect">
            <a:avLst/>
          </a:prstGeom>
        </p:spPr>
      </p:pic>
      <p:pic>
        <p:nvPicPr>
          <p:cNvPr id="19" name="Graphic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820264">
            <a:off x="1185675" y="1131316"/>
            <a:ext cx="4946841" cy="2979410"/>
          </a:xfrm>
          <a:prstGeom prst="rect">
            <a:avLst/>
          </a:prstGeom>
        </p:spPr>
      </p:pic>
      <p:pic>
        <p:nvPicPr>
          <p:cNvPr id="20" name="图片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176" y="4697920"/>
            <a:ext cx="1514522" cy="1660521"/>
          </a:xfrm>
          <a:prstGeom prst="rect">
            <a:avLst/>
          </a:prstGeom>
          <a:noFill/>
          <a:ln>
            <a:noFill/>
          </a:ln>
          <a:effectLst>
            <a:reflection blurRad="6350" stA="50000" endA="275" endPos="40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 rot="21063998">
            <a:off x="1724110" y="2078933"/>
            <a:ext cx="38699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135 (20 + 3)</a:t>
            </a:r>
          </a:p>
        </p:txBody>
      </p:sp>
      <p:pic>
        <p:nvPicPr>
          <p:cNvPr id="22" name="Graphic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820264">
            <a:off x="5128185" y="2736064"/>
            <a:ext cx="5580939" cy="297941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 rot="21063998">
            <a:off x="5824252" y="3812542"/>
            <a:ext cx="44005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4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642 x ( 30 – 6 ) </a:t>
            </a:r>
            <a:endParaRPr lang="en-US" sz="4400" b="1" dirty="0">
              <a:ln/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组合 2">
            <a:extLst>
              <a:ext uri="{FF2B5EF4-FFF2-40B4-BE49-F238E27FC236}">
                <a16:creationId xmlns:a16="http://schemas.microsoft.com/office/drawing/2014/main" id="{7A5E6FB2-B567-410C-8D64-C92607F13BA7}"/>
              </a:ext>
            </a:extLst>
          </p:cNvPr>
          <p:cNvGrpSpPr/>
          <p:nvPr/>
        </p:nvGrpSpPr>
        <p:grpSpPr>
          <a:xfrm>
            <a:off x="2362200" y="248505"/>
            <a:ext cx="5532052" cy="980651"/>
            <a:chOff x="1254803" y="1501448"/>
            <a:chExt cx="10082234" cy="2489152"/>
          </a:xfrm>
        </p:grpSpPr>
        <p:sp>
          <p:nvSpPr>
            <p:cNvPr id="27" name="Rectangle 4">
              <a:extLst>
                <a:ext uri="{FF2B5EF4-FFF2-40B4-BE49-F238E27FC236}">
                  <a16:creationId xmlns:a16="http://schemas.microsoft.com/office/drawing/2014/main" id="{D5878870-9980-4AF7-B837-B007DF145BEE}"/>
                </a:ext>
              </a:extLst>
            </p:cNvPr>
            <p:cNvSpPr/>
            <p:nvPr/>
          </p:nvSpPr>
          <p:spPr>
            <a:xfrm>
              <a:off x="1254803" y="1501448"/>
              <a:ext cx="10082234" cy="24891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4">
              <a:extLst>
                <a:ext uri="{FF2B5EF4-FFF2-40B4-BE49-F238E27FC236}">
                  <a16:creationId xmlns:a16="http://schemas.microsoft.com/office/drawing/2014/main" id="{67BC0A8A-216B-4BE2-A88F-145FE2DCFDCD}"/>
                </a:ext>
              </a:extLst>
            </p:cNvPr>
            <p:cNvSpPr/>
            <p:nvPr/>
          </p:nvSpPr>
          <p:spPr>
            <a:xfrm>
              <a:off x="1440342" y="1607242"/>
              <a:ext cx="9723515" cy="2275542"/>
            </a:xfrm>
            <a:prstGeom prst="roundRect">
              <a:avLst>
                <a:gd name="adj" fmla="val 50000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3858592" y="396520"/>
            <a:ext cx="24077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6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 descr="Icon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06" y="-3639"/>
            <a:ext cx="2253368" cy="225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15974"/>
      </p:ext>
    </p:extLst>
  </p:cSld>
  <p:clrMapOvr>
    <a:masterClrMapping/>
  </p:clrMapOvr>
  <p:transition spd="slow">
    <p:fade thruBlk="1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9"/>
          <p:cNvSpPr>
            <a:spLocks noChangeArrowheads="1"/>
          </p:cNvSpPr>
          <p:nvPr/>
        </p:nvSpPr>
        <p:spPr bwMode="auto">
          <a:xfrm>
            <a:off x="228600" y="292345"/>
            <a:ext cx="11658600" cy="630916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127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223216" y="1193199"/>
            <a:ext cx="3505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AutoNum type="arabicPlain" startAt="135"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(20 + 3)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23216" y="3368303"/>
            <a:ext cx="35052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642 x (30 – 6)   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6555208" y="810335"/>
            <a:ext cx="3505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135 x 20  +  135 x 3 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5650543" y="1586097"/>
            <a:ext cx="3505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=      2 700   +    405 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826468" y="2404936"/>
            <a:ext cx="3505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=             3 105 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6518868" y="3368303"/>
            <a:ext cx="35052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642 x 30 – 642 x 6   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6324600" y="4482924"/>
            <a:ext cx="35052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19 260  –   3 852  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5633610" y="5407566"/>
            <a:ext cx="35052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    15 408  </a:t>
            </a:r>
          </a:p>
        </p:txBody>
      </p:sp>
      <p:pic>
        <p:nvPicPr>
          <p:cNvPr id="11" name="Picture 6" descr="Icône Circulaire De Vecteur De Signe De Flèche Disolement Sur Le Fond Blanc  Vecteurs libres de droits et plus d&amp;#39;images vectorielles de Changement -  i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8" t="52457" r="20345" b="18636"/>
          <a:stretch/>
        </p:blipFill>
        <p:spPr bwMode="auto">
          <a:xfrm rot="325688" flipH="1">
            <a:off x="1650188" y="1519877"/>
            <a:ext cx="1624838" cy="57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cône Circulaire De Vecteur De Signe De Flèche Disolement Sur Le Fond Blanc  Vecteurs libres de droits et plus d&amp;#39;images vectorielles de Changement -  i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8" t="52457" r="20345" b="18636"/>
          <a:stretch/>
        </p:blipFill>
        <p:spPr bwMode="auto">
          <a:xfrm rot="325688" flipH="1">
            <a:off x="1588280" y="1526914"/>
            <a:ext cx="2919141" cy="84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Icône Circulaire De Vecteur De Signe De Flèche Disolement Sur Le Fond Blanc  Vecteurs libres de droits et plus d&amp;#39;images vectorielles de Changement -  i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8" t="52457" r="20345" b="18636"/>
          <a:stretch/>
        </p:blipFill>
        <p:spPr bwMode="auto">
          <a:xfrm rot="325688" flipH="1">
            <a:off x="1385495" y="4232633"/>
            <a:ext cx="3074261" cy="89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cône Circulaire De Vecteur De Signe De Flèche Disolement Sur Le Fond Blanc  Vecteurs libres de droits et plus d&amp;#39;images vectorielles de Changement -  i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8" t="52457" r="20345" b="18636"/>
          <a:stretch/>
        </p:blipFill>
        <p:spPr bwMode="auto">
          <a:xfrm rot="325688" flipH="1">
            <a:off x="1412191" y="4081073"/>
            <a:ext cx="1719054" cy="57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343175"/>
      </p:ext>
    </p:extLst>
  </p:cSld>
  <p:clrMapOvr>
    <a:masterClrMapping/>
  </p:clrMapOvr>
  <p:transition spd="slow">
    <p:fade thruBlk="1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525</Words>
  <Application>Microsoft Office PowerPoint</Application>
  <PresentationFormat>Widescreen</PresentationFormat>
  <Paragraphs>90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Tahoma</vt:lpstr>
      <vt:lpstr>Times New Roman</vt:lpstr>
      <vt:lpstr>UTM Cookies</vt:lpstr>
      <vt:lpstr>UTM Duepuntozero</vt:lpstr>
      <vt:lpstr>UTM Gradoo</vt:lpstr>
      <vt:lpstr>UVN Ai Cap Nang</vt:lpstr>
      <vt:lpstr>UVN Banh Mi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TeamTeacher;</dc:title>
  <dc:creator>TeamTeacher</dc:creator>
  <cp:lastModifiedBy>PHAN HOÀNG PHƯỚC HẠNH</cp:lastModifiedBy>
  <cp:revision>141</cp:revision>
  <dcterms:created xsi:type="dcterms:W3CDTF">2012-04-17T10:44:29Z</dcterms:created>
  <dcterms:modified xsi:type="dcterms:W3CDTF">2021-11-26T06:36:48Z</dcterms:modified>
  <cp:version>W41</cp:version>
</cp:coreProperties>
</file>